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258" r:id="rId4"/>
    <p:sldId id="259" r:id="rId5"/>
    <p:sldId id="27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00" autoAdjust="0"/>
  </p:normalViewPr>
  <p:slideViewPr>
    <p:cSldViewPr>
      <p:cViewPr varScale="1">
        <p:scale>
          <a:sx n="105" d="100"/>
          <a:sy n="105" d="100"/>
        </p:scale>
        <p:origin x="-184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DB6E0C-F232-4ACE-9694-4655DA2AF4F2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EFF1C1-8FFB-4B1E-9DED-30E4153F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Annikki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F1C1-8FFB-4B1E-9DED-30E4153F22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Annikki – </a:t>
            </a:r>
          </a:p>
          <a:p>
            <a:endParaRPr lang="en-US" dirty="0" smtClean="0"/>
          </a:p>
          <a:p>
            <a:r>
              <a:rPr lang="en-US" dirty="0" smtClean="0"/>
              <a:t>Overview</a:t>
            </a:r>
            <a:r>
              <a:rPr lang="en-US" baseline="0" dirty="0" smtClean="0"/>
              <a:t> of who has contributed.  Sectors represented include</a:t>
            </a:r>
            <a:r>
              <a:rPr lang="en-US" baseline="0" dirty="0"/>
              <a:t> </a:t>
            </a:r>
            <a:r>
              <a:rPr lang="en-US" baseline="0" dirty="0" smtClean="0"/>
              <a:t>Medical, Health Insurance, Fitness, Human Resources, Public Health and Overseas Contributors.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WHO is responsible?  </a:t>
            </a:r>
            <a:r>
              <a:rPr lang="en-US" baseline="0" dirty="0" smtClean="0"/>
              <a:t>What does the wellness of employees have to do with the employer?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WHAT is wellness?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difference between health and wellness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7 dimensions of wellness.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Enemies to wellness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WHY does wellness matter?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 testimony of an employee who has had a remarkable difference to his life based on wellness program offered by his employee.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An insurer and employer’s point of view of why wellness matters and how it affects the bottom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F1C1-8FFB-4B1E-9DED-30E4153F22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Annikki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F1C1-8FFB-4B1E-9DED-30E4153F22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92D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1D266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549DB25C-B1AF-4423-AC83-86A61C41F955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73C4B-EFCA-4F6E-AE6C-1A53B34E39B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19DB5-922A-4F86-90AD-D59356A44582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9543-29BD-4D82-B0E9-FE7F9D22B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1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AA30F-8F15-41C0-8096-7D016E24293B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0696-876B-45AF-8673-212567C87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32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92D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1D266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fld id="{549DB25C-B1AF-4423-AC83-86A61C41F955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73C4B-EFCA-4F6E-AE6C-1A53B34E39B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36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EE511-651D-4F1E-848E-0C24FBCD133A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A153-F23A-4929-BAD4-79019029D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99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5201D-F9F5-4B42-AA3C-05B70479841F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FDB3B-9EE7-4469-AF64-95E282C7E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10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905CE-DF48-4CF5-9AA2-D09B724F81B4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5E4-6220-474C-928A-362340A29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5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E9330-0D45-409C-95D9-28126C4B172D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0F625E-BB2C-465D-8A39-0C5B9CD039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88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FCD33C2A-3387-4470-BAD4-ABB4F31BD3B1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458D-493F-47AD-B7C2-0B6CFD26A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476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18926-4799-4E6C-AB6A-66774D5B19E7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FD1D-CB56-44B3-9B21-C8AA22A1E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84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78726-DB7F-4E12-8E2C-110C63A58B91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2303F-2184-4455-8C34-C38B8FBB2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EE511-651D-4F1E-848E-0C24FBCD133A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A153-F23A-4929-BAD4-79019029D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28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EA4D7-90B6-476A-949B-794F710AEDF6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CBE22-CB99-4C28-A714-E9345275B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76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19DB5-922A-4F86-90AD-D59356A44582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59543-29BD-4D82-B0E9-FE7F9D22B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07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AA30F-8F15-41C0-8096-7D016E24293B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0696-876B-45AF-8673-212567C87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7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5201D-F9F5-4B42-AA3C-05B70479841F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FDB3B-9EE7-4469-AF64-95E282C7E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21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905CE-DF48-4CF5-9AA2-D09B724F81B4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5E4-6220-474C-928A-362340A29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37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E9330-0D45-409C-95D9-28126C4B172D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0F625E-BB2C-465D-8A39-0C5B9CD039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1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fld id="{FCD33C2A-3387-4470-BAD4-ABB4F31BD3B1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458D-493F-47AD-B7C2-0B6CFD26A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50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18926-4799-4E6C-AB6A-66774D5B19E7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FD1D-CB56-44B3-9B21-C8AA22A1E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3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78726-DB7F-4E12-8E2C-110C63A58B91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2303F-2184-4455-8C34-C38B8FBB2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2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EA4D7-90B6-476A-949B-794F710AEDF6}" type="datetime1">
              <a:rPr lang="en-US">
                <a:solidFill>
                  <a:srgbClr val="0092D2"/>
                </a:solidFill>
              </a:rPr>
              <a:pPr/>
              <a:t>10/19/2012</a:t>
            </a:fld>
            <a:endParaRPr lang="en-US">
              <a:solidFill>
                <a:srgbClr val="0092D2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92D2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CBE22-CB99-4C28-A714-E9345275B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22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healtcare_ppt.slide.inn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23607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0CE13E-66B1-4B8E-BD1F-84F8CB325ECB}" type="datetime1">
              <a:rPr lang="en-US">
                <a:solidFill>
                  <a:srgbClr val="0092D2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10/19/2012</a:t>
            </a:fld>
            <a:endParaRPr lang="en-US">
              <a:solidFill>
                <a:srgbClr val="0092D2"/>
              </a:solidFill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2D2"/>
              </a:solidFill>
              <a:ea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C50D505-297C-4D78-89CC-AC148CCD838C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27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63F20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63F20"/>
        </a:buClr>
        <a:buFont typeface="Georgia" charset="0"/>
        <a:buChar char="▫"/>
        <a:defRPr sz="2000" kern="1200">
          <a:solidFill>
            <a:srgbClr val="D63F20"/>
          </a:solidFill>
          <a:latin typeface="+mn-lt"/>
          <a:ea typeface="ＭＳ Ｐゴシック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healtcare_ppt.slide.inn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23607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0CE13E-66B1-4B8E-BD1F-84F8CB325ECB}" type="datetime1">
              <a:rPr lang="en-US">
                <a:solidFill>
                  <a:srgbClr val="0092D2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10/19/2012</a:t>
            </a:fld>
            <a:endParaRPr lang="en-US">
              <a:solidFill>
                <a:srgbClr val="0092D2"/>
              </a:solidFill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2D2"/>
              </a:solidFill>
              <a:ea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C50D505-297C-4D78-89CC-AC148CCD838C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2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D63F20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2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D63F20"/>
        </a:buClr>
        <a:buFont typeface="Georgia" charset="0"/>
        <a:buChar char="▫"/>
        <a:defRPr sz="2000" kern="1200">
          <a:solidFill>
            <a:srgbClr val="D63F20"/>
          </a:solidFill>
          <a:latin typeface="+mn-lt"/>
          <a:ea typeface="ＭＳ Ｐゴシック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ealtcare_ppt.slide.inn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7151"/>
            <a:ext cx="9236076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867400" y="4584700"/>
            <a:ext cx="3200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1D2661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1D2661"/>
                </a:solidFill>
              </a:rPr>
              <a:t>Workplace Wellness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1D2661"/>
                </a:solidFill>
              </a:rPr>
              <a:t>An Introduction</a:t>
            </a:r>
            <a:endParaRPr lang="en-US" sz="2600" dirty="0">
              <a:solidFill>
                <a:srgbClr val="1D26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lness-word-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7620000" cy="448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96200" cy="1981200"/>
          </a:xfrm>
        </p:spPr>
        <p:txBody>
          <a:bodyPr/>
          <a:lstStyle/>
          <a:p>
            <a:pPr defTabSz="457200" eaLnBrk="1" hangingPunct="1"/>
            <a:r>
              <a:rPr lang="en-US" sz="15000" dirty="0" smtClean="0">
                <a:solidFill>
                  <a:srgbClr val="1D2661"/>
                </a:solidFill>
              </a:rPr>
              <a:t>360</a:t>
            </a:r>
            <a:r>
              <a:rPr lang="en-US" sz="15000" dirty="0" smtClean="0"/>
              <a:t> </a:t>
            </a:r>
            <a:r>
              <a:rPr lang="en-US" sz="15000" dirty="0" smtClean="0">
                <a:solidFill>
                  <a:srgbClr val="1D2661"/>
                </a:solidFill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xmlns="" val="14991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1"/>
            <a:ext cx="7696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360°</a:t>
            </a:r>
            <a:endParaRPr lang="en-US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4419600"/>
          </a:xfrm>
        </p:spPr>
        <p:txBody>
          <a:bodyPr/>
          <a:lstStyle/>
          <a:p>
            <a:pPr marL="0" defTabSz="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A 360°view of Workplace Wellness in Cayman</a:t>
            </a:r>
          </a:p>
          <a:p>
            <a:pPr marL="0" defTabSz="4572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WHO is responsible?  </a:t>
            </a:r>
          </a:p>
          <a:p>
            <a:pPr lvl="1"/>
            <a:r>
              <a:rPr lang="en-US" sz="1600" b="1" dirty="0" smtClean="0"/>
              <a:t>Annikki Brown</a:t>
            </a:r>
            <a:r>
              <a:rPr lang="en-US" sz="1600" dirty="0" smtClean="0"/>
              <a:t> Country Manager of Generali Worldwide at IHSL and former Deputy Chair of the Health Insurance Standing Committee of the CIIA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WHAT is Wellness?</a:t>
            </a:r>
          </a:p>
          <a:p>
            <a:pPr lvl="1"/>
            <a:r>
              <a:rPr lang="en-US" sz="1600" b="1" dirty="0" smtClean="0"/>
              <a:t>Dr. Marc Lockhart</a:t>
            </a:r>
            <a:r>
              <a:rPr lang="en-US" sz="1600" dirty="0" smtClean="0"/>
              <a:t> (CTMH)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WHY does Wellness matter?</a:t>
            </a:r>
          </a:p>
          <a:p>
            <a:pPr lvl="1"/>
            <a:r>
              <a:rPr lang="en-US" sz="1600" b="1" dirty="0" smtClean="0"/>
              <a:t>Charles Gilman </a:t>
            </a:r>
            <a:r>
              <a:rPr lang="en-US" sz="1600" dirty="0" smtClean="0"/>
              <a:t>Patient Representative </a:t>
            </a:r>
          </a:p>
          <a:p>
            <a:pPr lvl="1"/>
            <a:r>
              <a:rPr lang="en-US" sz="1600" b="1" dirty="0" smtClean="0"/>
              <a:t>Annikki Brown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</a:rPr>
              <a:t>Three Wellness Programs</a:t>
            </a:r>
          </a:p>
          <a:p>
            <a:pPr lvl="1"/>
            <a:r>
              <a:rPr lang="en-US" sz="1600" b="1" dirty="0" smtClean="0"/>
              <a:t>Therese Prehay </a:t>
            </a:r>
            <a:r>
              <a:rPr lang="en-US" sz="1600" dirty="0" smtClean="0"/>
              <a:t>(Public Health Department HSA)</a:t>
            </a:r>
            <a:r>
              <a:rPr lang="en-US" sz="1600" b="1" dirty="0" smtClean="0"/>
              <a:t> </a:t>
            </a:r>
          </a:p>
          <a:p>
            <a:pPr lvl="1"/>
            <a:r>
              <a:rPr lang="en-US" sz="1600" b="1" dirty="0" smtClean="0"/>
              <a:t>Morven Bodden </a:t>
            </a:r>
            <a:r>
              <a:rPr lang="en-US" sz="1600" dirty="0" smtClean="0"/>
              <a:t>(Maples HR)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Cynthia Hastings-James </a:t>
            </a:r>
            <a:r>
              <a:rPr lang="en-US" sz="1600" dirty="0" smtClean="0"/>
              <a:t>(Cookson James Loyalty Inc &amp; BestLifeRewarded.com)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445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991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1"/>
            <a:ext cx="7696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360°</a:t>
            </a:r>
            <a:endParaRPr lang="en-US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3962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What is in the way? For employees and for employers.</a:t>
            </a:r>
          </a:p>
          <a:p>
            <a:pPr lvl="1"/>
            <a:r>
              <a:rPr lang="en-US" b="1" dirty="0" smtClean="0"/>
              <a:t>Colleen </a:t>
            </a:r>
            <a:r>
              <a:rPr lang="en-US" b="1" dirty="0" err="1" smtClean="0"/>
              <a:t>Brummer</a:t>
            </a:r>
            <a:r>
              <a:rPr lang="en-US" dirty="0" smtClean="0"/>
              <a:t> (Energy)</a:t>
            </a:r>
          </a:p>
          <a:p>
            <a:pPr lvl="1"/>
            <a:r>
              <a:rPr lang="en-US" b="1" dirty="0" smtClean="0"/>
              <a:t>Morven Bodden</a:t>
            </a:r>
          </a:p>
          <a:p>
            <a:pPr lvl="1"/>
            <a:endParaRPr lang="en-US" sz="2400" dirty="0" smtClean="0">
              <a:solidFill>
                <a:srgbClr val="1D2661"/>
              </a:solidFill>
              <a:latin typeface="Arial" charset="0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Getting out of the way? For employees and for employers.</a:t>
            </a:r>
          </a:p>
          <a:p>
            <a:pPr lvl="1"/>
            <a:r>
              <a:rPr lang="en-US" b="1" dirty="0" smtClean="0"/>
              <a:t>Colleen </a:t>
            </a:r>
            <a:r>
              <a:rPr lang="en-US" b="1" dirty="0" err="1" smtClean="0"/>
              <a:t>Brummer</a:t>
            </a:r>
            <a:endParaRPr lang="en-US" dirty="0" smtClean="0"/>
          </a:p>
          <a:p>
            <a:pPr lvl="1"/>
            <a:r>
              <a:rPr lang="en-US" b="1" dirty="0" smtClean="0"/>
              <a:t>Morven Bodden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1D2661"/>
              </a:solidFill>
              <a:latin typeface="Arial" charset="0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D2661"/>
                </a:solidFill>
                <a:latin typeface="Arial" charset="0"/>
                <a:cs typeface="+mn-cs"/>
              </a:rPr>
              <a:t>AIM:  To produce a S.W.O.T. analysis of Wellness in Cayman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445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991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healthcar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D2661"/>
      </a:accent1>
      <a:accent2>
        <a:srgbClr val="0092D2"/>
      </a:accent2>
      <a:accent3>
        <a:srgbClr val="D63F2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rban">
  <a:themeElements>
    <a:clrScheme name="healthcar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D2661"/>
      </a:accent1>
      <a:accent2>
        <a:srgbClr val="0092D2"/>
      </a:accent2>
      <a:accent3>
        <a:srgbClr val="D63F2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253</Words>
  <Application>Microsoft Office PowerPoint</Application>
  <PresentationFormat>On-screen Show (4:3)</PresentationFormat>
  <Paragraphs>52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Urban</vt:lpstr>
      <vt:lpstr>1_Urban</vt:lpstr>
      <vt:lpstr>Slide 1</vt:lpstr>
      <vt:lpstr>360 °</vt:lpstr>
      <vt:lpstr>360°</vt:lpstr>
      <vt:lpstr>360°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Moore</dc:creator>
  <cp:lastModifiedBy>Annikki Brown</cp:lastModifiedBy>
  <cp:revision>27</cp:revision>
  <dcterms:created xsi:type="dcterms:W3CDTF">2012-09-17T20:13:41Z</dcterms:created>
  <dcterms:modified xsi:type="dcterms:W3CDTF">2012-10-19T12:26:30Z</dcterms:modified>
</cp:coreProperties>
</file>