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9" r:id="rId5"/>
    <p:sldId id="276"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useBgFill="1">
        <p:nvSpPr>
          <p:cNvPr id="5" name="Rounded Rectangle 4"/>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6" name="Rectangle 5"/>
          <p:cNvSpPr/>
          <p:nvPr/>
        </p:nvSpPr>
        <p:spPr>
          <a:xfrm>
            <a:off x="0" y="3675063"/>
            <a:ext cx="9144000" cy="141287"/>
          </a:xfrm>
          <a:prstGeom prst="rect">
            <a:avLst/>
          </a:prstGeom>
          <a:solidFill>
            <a:srgbClr val="0092D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7" name="Rectangle 6"/>
          <p:cNvSpPr/>
          <p:nvPr/>
        </p:nvSpPr>
        <p:spPr>
          <a:xfrm>
            <a:off x="0" y="0"/>
            <a:ext cx="9144000" cy="3702050"/>
          </a:xfrm>
          <a:prstGeom prst="rect">
            <a:avLst/>
          </a:prstGeom>
          <a:solidFill>
            <a:srgbClr val="1D266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705600" y="4206875"/>
            <a:ext cx="960438" cy="457200"/>
          </a:xfrm>
        </p:spPr>
        <p:txBody>
          <a:bodyPr/>
          <a:lstStyle>
            <a:lvl1pPr>
              <a:defRPr/>
            </a:lvl1pPr>
          </a:lstStyle>
          <a:p>
            <a:fld id="{549DB25C-B1AF-4423-AC83-86A61C41F955}" type="datetime1">
              <a:rPr lang="en-US">
                <a:solidFill>
                  <a:srgbClr val="0092D2"/>
                </a:solidFill>
              </a:rPr>
              <a:pPr/>
              <a:t>10/16/2012</a:t>
            </a:fld>
            <a:endParaRPr lang="en-US" dirty="0">
              <a:solidFill>
                <a:srgbClr val="0092D2"/>
              </a:solidFill>
            </a:endParaRPr>
          </a:p>
        </p:txBody>
      </p:sp>
      <p:sp>
        <p:nvSpPr>
          <p:cNvPr id="11" name="Footer Placeholder 16"/>
          <p:cNvSpPr>
            <a:spLocks noGrp="1"/>
          </p:cNvSpPr>
          <p:nvPr>
            <p:ph type="ftr" sz="quarter" idx="11"/>
          </p:nvPr>
        </p:nvSpPr>
        <p:spPr>
          <a:xfrm>
            <a:off x="5410200" y="4205288"/>
            <a:ext cx="1295400" cy="457200"/>
          </a:xfrm>
        </p:spPr>
        <p:txBody>
          <a:bodyPr/>
          <a:lstStyle>
            <a:lvl1pPr>
              <a:defRPr/>
            </a:lvl1pPr>
          </a:lstStyle>
          <a:p>
            <a:endParaRPr lang="en-US" dirty="0">
              <a:solidFill>
                <a:srgbClr val="0092D2"/>
              </a:solidFill>
            </a:endParaRPr>
          </a:p>
        </p:txBody>
      </p:sp>
      <p:sp>
        <p:nvSpPr>
          <p:cNvPr id="12"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fld id="{68E73C4B-EFCA-4F6E-AE6C-1A53B34E39B0}" type="slidenum">
              <a:rPr lang="en-US">
                <a:solidFill>
                  <a:prstClr val="white"/>
                </a:solidFill>
              </a:rPr>
              <a:pPr/>
              <a:t>‹#›</a:t>
            </a:fld>
            <a:endParaRPr lang="en-US" dirty="0">
              <a:solidFill>
                <a:prstClr val="white"/>
              </a:solidFill>
            </a:endParaRPr>
          </a:p>
        </p:txBody>
      </p:sp>
    </p:spTree>
    <p:extLst>
      <p:ext uri="{BB962C8B-B14F-4D97-AF65-F5344CB8AC3E}">
        <p14:creationId xmlns="" xmlns:p14="http://schemas.microsoft.com/office/powerpoint/2010/main" val="1291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63F19DB5-922A-4F86-90AD-D59356A44582}"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F7659543-29BD-4D82-B0E9-FE7F9D22B0B3}" type="slidenum">
              <a:rPr lang="en-US"/>
              <a:pPr/>
              <a:t>‹#›</a:t>
            </a:fld>
            <a:endParaRPr lang="en-US" dirty="0"/>
          </a:p>
        </p:txBody>
      </p:sp>
    </p:spTree>
    <p:extLst>
      <p:ext uri="{BB962C8B-B14F-4D97-AF65-F5344CB8AC3E}">
        <p14:creationId xmlns="" xmlns:p14="http://schemas.microsoft.com/office/powerpoint/2010/main" val="338212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A86AA30F-8F15-41C0-8096-7D016E24293B}"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61120696-876B-45AF-8673-212567C87580}" type="slidenum">
              <a:rPr lang="en-US"/>
              <a:pPr/>
              <a:t>‹#›</a:t>
            </a:fld>
            <a:endParaRPr lang="en-US" dirty="0"/>
          </a:p>
        </p:txBody>
      </p:sp>
    </p:spTree>
    <p:extLst>
      <p:ext uri="{BB962C8B-B14F-4D97-AF65-F5344CB8AC3E}">
        <p14:creationId xmlns="" xmlns:p14="http://schemas.microsoft.com/office/powerpoint/2010/main" val="3093321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useBgFill="1">
        <p:nvSpPr>
          <p:cNvPr id="5" name="Rounded Rectangle 4"/>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6" name="Rectangle 5"/>
          <p:cNvSpPr/>
          <p:nvPr/>
        </p:nvSpPr>
        <p:spPr>
          <a:xfrm>
            <a:off x="0" y="3675063"/>
            <a:ext cx="9144000" cy="141287"/>
          </a:xfrm>
          <a:prstGeom prst="rect">
            <a:avLst/>
          </a:prstGeom>
          <a:solidFill>
            <a:srgbClr val="0092D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7" name="Rectangle 6"/>
          <p:cNvSpPr/>
          <p:nvPr/>
        </p:nvSpPr>
        <p:spPr>
          <a:xfrm>
            <a:off x="0" y="0"/>
            <a:ext cx="9144000" cy="3702050"/>
          </a:xfrm>
          <a:prstGeom prst="rect">
            <a:avLst/>
          </a:prstGeom>
          <a:solidFill>
            <a:srgbClr val="1D266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705600" y="4206875"/>
            <a:ext cx="960438" cy="457200"/>
          </a:xfrm>
        </p:spPr>
        <p:txBody>
          <a:bodyPr/>
          <a:lstStyle>
            <a:lvl1pPr>
              <a:defRPr/>
            </a:lvl1pPr>
          </a:lstStyle>
          <a:p>
            <a:fld id="{549DB25C-B1AF-4423-AC83-86A61C41F955}" type="datetime1">
              <a:rPr lang="en-US">
                <a:solidFill>
                  <a:srgbClr val="0092D2"/>
                </a:solidFill>
              </a:rPr>
              <a:pPr/>
              <a:t>10/16/2012</a:t>
            </a:fld>
            <a:endParaRPr lang="en-US" dirty="0">
              <a:solidFill>
                <a:srgbClr val="0092D2"/>
              </a:solidFill>
            </a:endParaRPr>
          </a:p>
        </p:txBody>
      </p:sp>
      <p:sp>
        <p:nvSpPr>
          <p:cNvPr id="11" name="Footer Placeholder 16"/>
          <p:cNvSpPr>
            <a:spLocks noGrp="1"/>
          </p:cNvSpPr>
          <p:nvPr>
            <p:ph type="ftr" sz="quarter" idx="11"/>
          </p:nvPr>
        </p:nvSpPr>
        <p:spPr>
          <a:xfrm>
            <a:off x="5410200" y="4205288"/>
            <a:ext cx="1295400" cy="457200"/>
          </a:xfrm>
        </p:spPr>
        <p:txBody>
          <a:bodyPr/>
          <a:lstStyle>
            <a:lvl1pPr>
              <a:defRPr/>
            </a:lvl1pPr>
          </a:lstStyle>
          <a:p>
            <a:endParaRPr lang="en-US" dirty="0">
              <a:solidFill>
                <a:srgbClr val="0092D2"/>
              </a:solidFill>
            </a:endParaRPr>
          </a:p>
        </p:txBody>
      </p:sp>
      <p:sp>
        <p:nvSpPr>
          <p:cNvPr id="12"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fld id="{68E73C4B-EFCA-4F6E-AE6C-1A53B34E39B0}" type="slidenum">
              <a:rPr lang="en-US">
                <a:solidFill>
                  <a:prstClr val="white"/>
                </a:solidFill>
              </a:rPr>
              <a:pPr/>
              <a:t>‹#›</a:t>
            </a:fld>
            <a:endParaRPr lang="en-US" dirty="0">
              <a:solidFill>
                <a:prstClr val="white"/>
              </a:solidFill>
            </a:endParaRPr>
          </a:p>
        </p:txBody>
      </p:sp>
    </p:spTree>
    <p:extLst>
      <p:ext uri="{BB962C8B-B14F-4D97-AF65-F5344CB8AC3E}">
        <p14:creationId xmlns="" xmlns:p14="http://schemas.microsoft.com/office/powerpoint/2010/main" val="335136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76EEE511-651D-4F1E-848E-0C24FBCD133A}"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A232A153-F23A-4929-BAD4-79019029D947}" type="slidenum">
              <a:rPr lang="en-US"/>
              <a:pPr/>
              <a:t>‹#›</a:t>
            </a:fld>
            <a:endParaRPr lang="en-US" dirty="0"/>
          </a:p>
        </p:txBody>
      </p:sp>
    </p:spTree>
    <p:extLst>
      <p:ext uri="{BB962C8B-B14F-4D97-AF65-F5344CB8AC3E}">
        <p14:creationId xmlns="" xmlns:p14="http://schemas.microsoft.com/office/powerpoint/2010/main" val="1865996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fld id="{E815201D-F9F5-4B42-AA3C-05B70479841F}"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DC1FDB3B-9EE7-4469-AF64-95E282C7E371}" type="slidenum">
              <a:rPr lang="en-US"/>
              <a:pPr/>
              <a:t>‹#›</a:t>
            </a:fld>
            <a:endParaRPr lang="en-US" dirty="0"/>
          </a:p>
        </p:txBody>
      </p:sp>
    </p:spTree>
    <p:extLst>
      <p:ext uri="{BB962C8B-B14F-4D97-AF65-F5344CB8AC3E}">
        <p14:creationId xmlns="" xmlns:p14="http://schemas.microsoft.com/office/powerpoint/2010/main" val="4017105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F44905CE-DF48-4CF5-9AA2-D09B724F81B4}"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F72715E4-6220-474C-928A-362340A29DD7}" type="slidenum">
              <a:rPr lang="en-US"/>
              <a:pPr/>
              <a:t>‹#›</a:t>
            </a:fld>
            <a:endParaRPr lang="en-US" dirty="0"/>
          </a:p>
        </p:txBody>
      </p:sp>
    </p:spTree>
    <p:extLst>
      <p:ext uri="{BB962C8B-B14F-4D97-AF65-F5344CB8AC3E}">
        <p14:creationId xmlns="" xmlns:p14="http://schemas.microsoft.com/office/powerpoint/2010/main" val="1441655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fld id="{0CFE9330-0D45-409C-95D9-28126C4B172D}" type="datetime1">
              <a:rPr lang="en-US">
                <a:solidFill>
                  <a:srgbClr val="0092D2"/>
                </a:solidFill>
              </a:rPr>
              <a:pPr/>
              <a:t>10/16/2012</a:t>
            </a:fld>
            <a:endParaRPr lang="en-US" dirty="0">
              <a:solidFill>
                <a:srgbClr val="0092D2"/>
              </a:solidFill>
            </a:endParaRPr>
          </a:p>
        </p:txBody>
      </p:sp>
      <p:sp>
        <p:nvSpPr>
          <p:cNvPr id="8" name="Slide Number Placeholder 26"/>
          <p:cNvSpPr>
            <a:spLocks noGrp="1"/>
          </p:cNvSpPr>
          <p:nvPr>
            <p:ph type="sldNum" sz="quarter" idx="11"/>
          </p:nvPr>
        </p:nvSpPr>
        <p:spPr/>
        <p:txBody>
          <a:bodyPr/>
          <a:lstStyle>
            <a:lvl1pPr>
              <a:defRPr/>
            </a:lvl1pPr>
          </a:lstStyle>
          <a:p>
            <a:fld id="{CF0F625E-BB2C-465D-8A39-0C5B9CD039EC}" type="slidenum">
              <a:rPr lang="en-US"/>
              <a:pPr/>
              <a:t>‹#›</a:t>
            </a:fld>
            <a:endParaRPr lang="en-US" dirty="0"/>
          </a:p>
        </p:txBody>
      </p:sp>
      <p:sp>
        <p:nvSpPr>
          <p:cNvPr id="9" name="Footer Placeholder 27"/>
          <p:cNvSpPr>
            <a:spLocks noGrp="1"/>
          </p:cNvSpPr>
          <p:nvPr>
            <p:ph type="ftr" sz="quarter" idx="12"/>
          </p:nvPr>
        </p:nvSpPr>
        <p:spPr/>
        <p:txBody>
          <a:bodyPr/>
          <a:lstStyle>
            <a:lvl1pPr>
              <a:defRPr/>
            </a:lvl1pPr>
          </a:lstStyle>
          <a:p>
            <a:endParaRPr lang="en-US" dirty="0">
              <a:solidFill>
                <a:srgbClr val="0092D2"/>
              </a:solidFill>
            </a:endParaRPr>
          </a:p>
        </p:txBody>
      </p:sp>
    </p:spTree>
    <p:extLst>
      <p:ext uri="{BB962C8B-B14F-4D97-AF65-F5344CB8AC3E}">
        <p14:creationId xmlns="" xmlns:p14="http://schemas.microsoft.com/office/powerpoint/2010/main" val="2147882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fld id="{FCD33C2A-3387-4470-BAD4-ABB4F31BD3B1}" type="datetime1">
              <a:rPr lang="en-US">
                <a:solidFill>
                  <a:srgbClr val="0092D2"/>
                </a:solidFill>
              </a:rPr>
              <a:pPr/>
              <a:t>10/16/2012</a:t>
            </a:fld>
            <a:endParaRPr lang="en-US" dirty="0">
              <a:solidFill>
                <a:srgbClr val="0092D2"/>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0092D2"/>
              </a:solidFill>
            </a:endParaRPr>
          </a:p>
        </p:txBody>
      </p:sp>
      <p:sp>
        <p:nvSpPr>
          <p:cNvPr id="5" name="Slide Number Placeholder 4"/>
          <p:cNvSpPr>
            <a:spLocks noGrp="1"/>
          </p:cNvSpPr>
          <p:nvPr>
            <p:ph type="sldNum" sz="quarter" idx="12"/>
          </p:nvPr>
        </p:nvSpPr>
        <p:spPr/>
        <p:txBody>
          <a:bodyPr/>
          <a:lstStyle>
            <a:lvl1pPr>
              <a:defRPr/>
            </a:lvl1pPr>
          </a:lstStyle>
          <a:p>
            <a:fld id="{E6D8458D-493F-47AD-B7C2-0B6CFD26A2F6}" type="slidenum">
              <a:rPr lang="en-US"/>
              <a:pPr/>
              <a:t>‹#›</a:t>
            </a:fld>
            <a:endParaRPr lang="en-US" dirty="0"/>
          </a:p>
        </p:txBody>
      </p:sp>
    </p:spTree>
    <p:extLst>
      <p:ext uri="{BB962C8B-B14F-4D97-AF65-F5344CB8AC3E}">
        <p14:creationId xmlns="" xmlns:p14="http://schemas.microsoft.com/office/powerpoint/2010/main" val="4084476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0D18926-4799-4E6C-AB6A-66774D5B19E7}" type="datetime1">
              <a:rPr lang="en-US">
                <a:solidFill>
                  <a:srgbClr val="0092D2"/>
                </a:solidFill>
              </a:rPr>
              <a:pPr/>
              <a:t>10/16/2012</a:t>
            </a:fld>
            <a:endParaRPr lang="en-US" dirty="0">
              <a:solidFill>
                <a:srgbClr val="0092D2"/>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4" name="Slide Number Placeholder 22"/>
          <p:cNvSpPr>
            <a:spLocks noGrp="1"/>
          </p:cNvSpPr>
          <p:nvPr>
            <p:ph type="sldNum" sz="quarter" idx="12"/>
          </p:nvPr>
        </p:nvSpPr>
        <p:spPr/>
        <p:txBody>
          <a:bodyPr/>
          <a:lstStyle>
            <a:lvl1pPr>
              <a:defRPr/>
            </a:lvl1pPr>
          </a:lstStyle>
          <a:p>
            <a:fld id="{01FDFD1D-CB56-44B3-9B21-C8AA22A1E9A2}" type="slidenum">
              <a:rPr lang="en-US"/>
              <a:pPr/>
              <a:t>‹#›</a:t>
            </a:fld>
            <a:endParaRPr lang="en-US" dirty="0"/>
          </a:p>
        </p:txBody>
      </p:sp>
    </p:spTree>
    <p:extLst>
      <p:ext uri="{BB962C8B-B14F-4D97-AF65-F5344CB8AC3E}">
        <p14:creationId xmlns="" xmlns:p14="http://schemas.microsoft.com/office/powerpoint/2010/main" val="3056842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E8578726-DB7F-4E12-8E2C-110C63A58B91}"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4192303F-2184-4455-8C34-C38B8FBB25C0}" type="slidenum">
              <a:rPr lang="en-US"/>
              <a:pPr/>
              <a:t>‹#›</a:t>
            </a:fld>
            <a:endParaRPr lang="en-US" dirty="0"/>
          </a:p>
        </p:txBody>
      </p:sp>
    </p:spTree>
    <p:extLst>
      <p:ext uri="{BB962C8B-B14F-4D97-AF65-F5344CB8AC3E}">
        <p14:creationId xmlns="" xmlns:p14="http://schemas.microsoft.com/office/powerpoint/2010/main" val="2968641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76EEE511-651D-4F1E-848E-0C24FBCD133A}"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A232A153-F23A-4929-BAD4-79019029D947}" type="slidenum">
              <a:rPr lang="en-US"/>
              <a:pPr/>
              <a:t>‹#›</a:t>
            </a:fld>
            <a:endParaRPr lang="en-US" dirty="0"/>
          </a:p>
        </p:txBody>
      </p:sp>
    </p:spTree>
    <p:extLst>
      <p:ext uri="{BB962C8B-B14F-4D97-AF65-F5344CB8AC3E}">
        <p14:creationId xmlns="" xmlns:p14="http://schemas.microsoft.com/office/powerpoint/2010/main" val="27172815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fld id="{D93EA4D7-90B6-476A-949B-794F710AEDF6}"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E3FCBE22-CB99-4C28-A714-E9345275B002}" type="slidenum">
              <a:rPr lang="en-US"/>
              <a:pPr/>
              <a:t>‹#›</a:t>
            </a:fld>
            <a:endParaRPr lang="en-US" dirty="0"/>
          </a:p>
        </p:txBody>
      </p:sp>
    </p:spTree>
    <p:extLst>
      <p:ext uri="{BB962C8B-B14F-4D97-AF65-F5344CB8AC3E}">
        <p14:creationId xmlns="" xmlns:p14="http://schemas.microsoft.com/office/powerpoint/2010/main" val="1575769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63F19DB5-922A-4F86-90AD-D59356A44582}"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F7659543-29BD-4D82-B0E9-FE7F9D22B0B3}" type="slidenum">
              <a:rPr lang="en-US"/>
              <a:pPr/>
              <a:t>‹#›</a:t>
            </a:fld>
            <a:endParaRPr lang="en-US" dirty="0"/>
          </a:p>
        </p:txBody>
      </p:sp>
    </p:spTree>
    <p:extLst>
      <p:ext uri="{BB962C8B-B14F-4D97-AF65-F5344CB8AC3E}">
        <p14:creationId xmlns="" xmlns:p14="http://schemas.microsoft.com/office/powerpoint/2010/main" val="2262073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A86AA30F-8F15-41C0-8096-7D016E24293B}"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61120696-876B-45AF-8673-212567C87580}" type="slidenum">
              <a:rPr lang="en-US"/>
              <a:pPr/>
              <a:t>‹#›</a:t>
            </a:fld>
            <a:endParaRPr lang="en-US" dirty="0"/>
          </a:p>
        </p:txBody>
      </p:sp>
    </p:spTree>
    <p:extLst>
      <p:ext uri="{BB962C8B-B14F-4D97-AF65-F5344CB8AC3E}">
        <p14:creationId xmlns="" xmlns:p14="http://schemas.microsoft.com/office/powerpoint/2010/main" val="81271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fld id="{E815201D-F9F5-4B42-AA3C-05B70479841F}" type="datetime1">
              <a:rPr lang="en-US">
                <a:solidFill>
                  <a:srgbClr val="0092D2"/>
                </a:solidFill>
              </a:rPr>
              <a:pPr/>
              <a:t>10/16/2012</a:t>
            </a:fld>
            <a:endParaRPr lang="en-US" dirty="0">
              <a:solidFill>
                <a:srgbClr val="0092D2"/>
              </a:solidFill>
            </a:endParaRPr>
          </a:p>
        </p:txBody>
      </p:sp>
      <p:sp>
        <p:nvSpPr>
          <p:cNvPr id="5"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6" name="Slide Number Placeholder 22"/>
          <p:cNvSpPr>
            <a:spLocks noGrp="1"/>
          </p:cNvSpPr>
          <p:nvPr>
            <p:ph type="sldNum" sz="quarter" idx="12"/>
          </p:nvPr>
        </p:nvSpPr>
        <p:spPr/>
        <p:txBody>
          <a:bodyPr/>
          <a:lstStyle>
            <a:lvl1pPr>
              <a:defRPr/>
            </a:lvl1pPr>
          </a:lstStyle>
          <a:p>
            <a:fld id="{DC1FDB3B-9EE7-4469-AF64-95E282C7E371}" type="slidenum">
              <a:rPr lang="en-US"/>
              <a:pPr/>
              <a:t>‹#›</a:t>
            </a:fld>
            <a:endParaRPr lang="en-US" dirty="0"/>
          </a:p>
        </p:txBody>
      </p:sp>
    </p:spTree>
    <p:extLst>
      <p:ext uri="{BB962C8B-B14F-4D97-AF65-F5344CB8AC3E}">
        <p14:creationId xmlns="" xmlns:p14="http://schemas.microsoft.com/office/powerpoint/2010/main" val="4147212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F44905CE-DF48-4CF5-9AA2-D09B724F81B4}"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F72715E4-6220-474C-928A-362340A29DD7}" type="slidenum">
              <a:rPr lang="en-US"/>
              <a:pPr/>
              <a:t>‹#›</a:t>
            </a:fld>
            <a:endParaRPr lang="en-US" dirty="0"/>
          </a:p>
        </p:txBody>
      </p:sp>
    </p:spTree>
    <p:extLst>
      <p:ext uri="{BB962C8B-B14F-4D97-AF65-F5344CB8AC3E}">
        <p14:creationId xmlns="" xmlns:p14="http://schemas.microsoft.com/office/powerpoint/2010/main" val="2275379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fld id="{0CFE9330-0D45-409C-95D9-28126C4B172D}" type="datetime1">
              <a:rPr lang="en-US">
                <a:solidFill>
                  <a:srgbClr val="0092D2"/>
                </a:solidFill>
              </a:rPr>
              <a:pPr/>
              <a:t>10/16/2012</a:t>
            </a:fld>
            <a:endParaRPr lang="en-US" dirty="0">
              <a:solidFill>
                <a:srgbClr val="0092D2"/>
              </a:solidFill>
            </a:endParaRPr>
          </a:p>
        </p:txBody>
      </p:sp>
      <p:sp>
        <p:nvSpPr>
          <p:cNvPr id="8" name="Slide Number Placeholder 26"/>
          <p:cNvSpPr>
            <a:spLocks noGrp="1"/>
          </p:cNvSpPr>
          <p:nvPr>
            <p:ph type="sldNum" sz="quarter" idx="11"/>
          </p:nvPr>
        </p:nvSpPr>
        <p:spPr/>
        <p:txBody>
          <a:bodyPr/>
          <a:lstStyle>
            <a:lvl1pPr>
              <a:defRPr/>
            </a:lvl1pPr>
          </a:lstStyle>
          <a:p>
            <a:fld id="{CF0F625E-BB2C-465D-8A39-0C5B9CD039EC}" type="slidenum">
              <a:rPr lang="en-US"/>
              <a:pPr/>
              <a:t>‹#›</a:t>
            </a:fld>
            <a:endParaRPr lang="en-US" dirty="0"/>
          </a:p>
        </p:txBody>
      </p:sp>
      <p:sp>
        <p:nvSpPr>
          <p:cNvPr id="9" name="Footer Placeholder 27"/>
          <p:cNvSpPr>
            <a:spLocks noGrp="1"/>
          </p:cNvSpPr>
          <p:nvPr>
            <p:ph type="ftr" sz="quarter" idx="12"/>
          </p:nvPr>
        </p:nvSpPr>
        <p:spPr/>
        <p:txBody>
          <a:bodyPr/>
          <a:lstStyle>
            <a:lvl1pPr>
              <a:defRPr/>
            </a:lvl1pPr>
          </a:lstStyle>
          <a:p>
            <a:endParaRPr lang="en-US" dirty="0">
              <a:solidFill>
                <a:srgbClr val="0092D2"/>
              </a:solidFill>
            </a:endParaRPr>
          </a:p>
        </p:txBody>
      </p:sp>
    </p:spTree>
    <p:extLst>
      <p:ext uri="{BB962C8B-B14F-4D97-AF65-F5344CB8AC3E}">
        <p14:creationId xmlns="" xmlns:p14="http://schemas.microsoft.com/office/powerpoint/2010/main" val="350411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fld id="{FCD33C2A-3387-4470-BAD4-ABB4F31BD3B1}" type="datetime1">
              <a:rPr lang="en-US">
                <a:solidFill>
                  <a:srgbClr val="0092D2"/>
                </a:solidFill>
              </a:rPr>
              <a:pPr/>
              <a:t>10/16/2012</a:t>
            </a:fld>
            <a:endParaRPr lang="en-US" dirty="0">
              <a:solidFill>
                <a:srgbClr val="0092D2"/>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0092D2"/>
              </a:solidFill>
            </a:endParaRPr>
          </a:p>
        </p:txBody>
      </p:sp>
      <p:sp>
        <p:nvSpPr>
          <p:cNvPr id="5" name="Slide Number Placeholder 4"/>
          <p:cNvSpPr>
            <a:spLocks noGrp="1"/>
          </p:cNvSpPr>
          <p:nvPr>
            <p:ph type="sldNum" sz="quarter" idx="12"/>
          </p:nvPr>
        </p:nvSpPr>
        <p:spPr/>
        <p:txBody>
          <a:bodyPr/>
          <a:lstStyle>
            <a:lvl1pPr>
              <a:defRPr/>
            </a:lvl1pPr>
          </a:lstStyle>
          <a:p>
            <a:fld id="{E6D8458D-493F-47AD-B7C2-0B6CFD26A2F6}" type="slidenum">
              <a:rPr lang="en-US"/>
              <a:pPr/>
              <a:t>‹#›</a:t>
            </a:fld>
            <a:endParaRPr lang="en-US" dirty="0"/>
          </a:p>
        </p:txBody>
      </p:sp>
    </p:spTree>
    <p:extLst>
      <p:ext uri="{BB962C8B-B14F-4D97-AF65-F5344CB8AC3E}">
        <p14:creationId xmlns="" xmlns:p14="http://schemas.microsoft.com/office/powerpoint/2010/main" val="340850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0D18926-4799-4E6C-AB6A-66774D5B19E7}" type="datetime1">
              <a:rPr lang="en-US">
                <a:solidFill>
                  <a:srgbClr val="0092D2"/>
                </a:solidFill>
              </a:rPr>
              <a:pPr/>
              <a:t>10/16/2012</a:t>
            </a:fld>
            <a:endParaRPr lang="en-US" dirty="0">
              <a:solidFill>
                <a:srgbClr val="0092D2"/>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4" name="Slide Number Placeholder 22"/>
          <p:cNvSpPr>
            <a:spLocks noGrp="1"/>
          </p:cNvSpPr>
          <p:nvPr>
            <p:ph type="sldNum" sz="quarter" idx="12"/>
          </p:nvPr>
        </p:nvSpPr>
        <p:spPr/>
        <p:txBody>
          <a:bodyPr/>
          <a:lstStyle>
            <a:lvl1pPr>
              <a:defRPr/>
            </a:lvl1pPr>
          </a:lstStyle>
          <a:p>
            <a:fld id="{01FDFD1D-CB56-44B3-9B21-C8AA22A1E9A2}" type="slidenum">
              <a:rPr lang="en-US"/>
              <a:pPr/>
              <a:t>‹#›</a:t>
            </a:fld>
            <a:endParaRPr lang="en-US" dirty="0"/>
          </a:p>
        </p:txBody>
      </p:sp>
    </p:spTree>
    <p:extLst>
      <p:ext uri="{BB962C8B-B14F-4D97-AF65-F5344CB8AC3E}">
        <p14:creationId xmlns="" xmlns:p14="http://schemas.microsoft.com/office/powerpoint/2010/main" val="236036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E8578726-DB7F-4E12-8E2C-110C63A58B91}"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4192303F-2184-4455-8C34-C38B8FBB25C0}" type="slidenum">
              <a:rPr lang="en-US"/>
              <a:pPr/>
              <a:t>‹#›</a:t>
            </a:fld>
            <a:endParaRPr lang="en-US" dirty="0"/>
          </a:p>
        </p:txBody>
      </p:sp>
    </p:spTree>
    <p:extLst>
      <p:ext uri="{BB962C8B-B14F-4D97-AF65-F5344CB8AC3E}">
        <p14:creationId xmlns="" xmlns:p14="http://schemas.microsoft.com/office/powerpoint/2010/main" val="465239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fld id="{D93EA4D7-90B6-476A-949B-794F710AEDF6}" type="datetime1">
              <a:rPr lang="en-US">
                <a:solidFill>
                  <a:srgbClr val="0092D2"/>
                </a:solidFill>
              </a:rPr>
              <a:pPr/>
              <a:t>10/16/2012</a:t>
            </a:fld>
            <a:endParaRPr lang="en-US" dirty="0">
              <a:solidFill>
                <a:srgbClr val="0092D2"/>
              </a:solidFill>
            </a:endParaRPr>
          </a:p>
        </p:txBody>
      </p:sp>
      <p:sp>
        <p:nvSpPr>
          <p:cNvPr id="6" name="Footer Placeholder 2"/>
          <p:cNvSpPr>
            <a:spLocks noGrp="1"/>
          </p:cNvSpPr>
          <p:nvPr>
            <p:ph type="ftr" sz="quarter" idx="11"/>
          </p:nvPr>
        </p:nvSpPr>
        <p:spPr/>
        <p:txBody>
          <a:bodyPr/>
          <a:lstStyle>
            <a:lvl1pPr>
              <a:defRPr/>
            </a:lvl1pPr>
          </a:lstStyle>
          <a:p>
            <a:endParaRPr lang="en-US" dirty="0">
              <a:solidFill>
                <a:srgbClr val="0092D2"/>
              </a:solidFill>
            </a:endParaRPr>
          </a:p>
        </p:txBody>
      </p:sp>
      <p:sp>
        <p:nvSpPr>
          <p:cNvPr id="7" name="Slide Number Placeholder 22"/>
          <p:cNvSpPr>
            <a:spLocks noGrp="1"/>
          </p:cNvSpPr>
          <p:nvPr>
            <p:ph type="sldNum" sz="quarter" idx="12"/>
          </p:nvPr>
        </p:nvSpPr>
        <p:spPr/>
        <p:txBody>
          <a:bodyPr/>
          <a:lstStyle>
            <a:lvl1pPr>
              <a:defRPr/>
            </a:lvl1pPr>
          </a:lstStyle>
          <a:p>
            <a:fld id="{E3FCBE22-CB99-4C28-A714-E9345275B002}" type="slidenum">
              <a:rPr lang="en-US"/>
              <a:pPr/>
              <a:t>‹#›</a:t>
            </a:fld>
            <a:endParaRPr lang="en-US" dirty="0"/>
          </a:p>
        </p:txBody>
      </p:sp>
    </p:spTree>
    <p:extLst>
      <p:ext uri="{BB962C8B-B14F-4D97-AF65-F5344CB8AC3E}">
        <p14:creationId xmlns="" xmlns:p14="http://schemas.microsoft.com/office/powerpoint/2010/main" val="179222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healtcare_ppt.slide.inner.jpg"/>
          <p:cNvPicPr>
            <a:picLocks noChangeAspect="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6038" y="0"/>
            <a:ext cx="9236076" cy="693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1028"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defTabSz="457200" fontAlgn="base">
              <a:spcBef>
                <a:spcPct val="0"/>
              </a:spcBef>
              <a:spcAft>
                <a:spcPct val="0"/>
              </a:spcAft>
            </a:pPr>
            <a:fld id="{D90CE13E-66B1-4B8E-BD1F-84F8CB325ECB}" type="datetime1">
              <a:rPr lang="en-US">
                <a:solidFill>
                  <a:srgbClr val="0092D2"/>
                </a:solidFill>
                <a:ea typeface="ＭＳ Ｐゴシック" charset="-128"/>
              </a:rPr>
              <a:pPr defTabSz="457200" fontAlgn="base">
                <a:spcBef>
                  <a:spcPct val="0"/>
                </a:spcBef>
                <a:spcAft>
                  <a:spcPct val="0"/>
                </a:spcAft>
              </a:pPr>
              <a:t>10/16/2012</a:t>
            </a:fld>
            <a:endParaRPr lang="en-US" dirty="0">
              <a:solidFill>
                <a:srgbClr val="0092D2"/>
              </a:solidFill>
              <a:ea typeface="ＭＳ Ｐゴシック" charset="-128"/>
            </a:endParaRPr>
          </a:p>
        </p:txBody>
      </p:sp>
      <p:sp>
        <p:nvSpPr>
          <p:cNvPr id="3" name="Footer Placeholder 2"/>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defRPr>
            </a:lvl1pPr>
          </a:lstStyle>
          <a:p>
            <a:pPr defTabSz="457200" fontAlgn="base">
              <a:spcBef>
                <a:spcPct val="0"/>
              </a:spcBef>
              <a:spcAft>
                <a:spcPct val="0"/>
              </a:spcAft>
            </a:pPr>
            <a:endParaRPr lang="en-US" dirty="0">
              <a:solidFill>
                <a:srgbClr val="0092D2"/>
              </a:solidFill>
              <a:ea typeface="ＭＳ Ｐゴシック" charset="-128"/>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defTabSz="457200" fontAlgn="base">
              <a:spcBef>
                <a:spcPct val="0"/>
              </a:spcBef>
              <a:spcAft>
                <a:spcPct val="0"/>
              </a:spcAft>
            </a:pPr>
            <a:fld id="{BC50D505-297C-4D78-89CC-AC148CCD838C}" type="slidenum">
              <a:rPr lang="en-US">
                <a:ea typeface="ＭＳ Ｐゴシック" charset="-128"/>
              </a:rPr>
              <a:pPr defTabSz="457200" fontAlgn="base">
                <a:spcBef>
                  <a:spcPct val="0"/>
                </a:spcBef>
                <a:spcAft>
                  <a:spcPct val="0"/>
                </a:spcAft>
              </a:pPr>
              <a:t>‹#›</a:t>
            </a:fld>
            <a:endParaRPr lang="en-US" dirty="0">
              <a:ea typeface="ＭＳ Ｐゴシック" charset="-128"/>
            </a:endParaRPr>
          </a:p>
        </p:txBody>
      </p:sp>
    </p:spTree>
    <p:extLst>
      <p:ext uri="{BB962C8B-B14F-4D97-AF65-F5344CB8AC3E}">
        <p14:creationId xmlns="" xmlns:p14="http://schemas.microsoft.com/office/powerpoint/2010/main" val="40242744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4000">
          <a:solidFill>
            <a:schemeClr val="tx2"/>
          </a:solidFill>
          <a:latin typeface="Arial" charset="0"/>
          <a:ea typeface="ＭＳ Ｐゴシック" charset="-128"/>
          <a:cs typeface="ＭＳ Ｐゴシック" charset="-128"/>
        </a:defRPr>
      </a:lvl6pPr>
      <a:lvl7pPr marL="914400" algn="l" rtl="0" fontAlgn="base">
        <a:spcBef>
          <a:spcPct val="0"/>
        </a:spcBef>
        <a:spcAft>
          <a:spcPct val="0"/>
        </a:spcAft>
        <a:defRPr sz="4000">
          <a:solidFill>
            <a:schemeClr val="tx2"/>
          </a:solidFill>
          <a:latin typeface="Arial" charset="0"/>
          <a:ea typeface="ＭＳ Ｐゴシック" charset="-128"/>
          <a:cs typeface="ＭＳ Ｐゴシック" charset="-128"/>
        </a:defRPr>
      </a:lvl7pPr>
      <a:lvl8pPr marL="1371600" algn="l" rtl="0" fontAlgn="base">
        <a:spcBef>
          <a:spcPct val="0"/>
        </a:spcBef>
        <a:spcAft>
          <a:spcPct val="0"/>
        </a:spcAft>
        <a:defRPr sz="4000">
          <a:solidFill>
            <a:schemeClr val="tx2"/>
          </a:solidFill>
          <a:latin typeface="Arial" charset="0"/>
          <a:ea typeface="ＭＳ Ｐゴシック" charset="-128"/>
          <a:cs typeface="ＭＳ Ｐゴシック" charset="-128"/>
        </a:defRPr>
      </a:lvl8pPr>
      <a:lvl9pPr marL="1828800" algn="l" rtl="0" fontAlgn="base">
        <a:spcBef>
          <a:spcPct val="0"/>
        </a:spcBef>
        <a:spcAft>
          <a:spcPct val="0"/>
        </a:spcAft>
        <a:defRPr sz="4000">
          <a:solidFill>
            <a:schemeClr val="tx2"/>
          </a:solidFill>
          <a:latin typeface="Arial" charset="0"/>
          <a:ea typeface="ＭＳ Ｐゴシック" charset="-128"/>
          <a:cs typeface="ＭＳ Ｐゴシック" charset="-128"/>
        </a:defRPr>
      </a:lvl9pPr>
    </p:titleStyle>
    <p:bodyStyle>
      <a:lvl1pPr marL="365125" indent="-255588" algn="l" rtl="0" eaLnBrk="0" fontAlgn="base" hangingPunct="0">
        <a:spcBef>
          <a:spcPts val="300"/>
        </a:spcBef>
        <a:spcAft>
          <a:spcPct val="0"/>
        </a:spcAft>
        <a:buClr>
          <a:srgbClr val="D63F20"/>
        </a:buClr>
        <a:buFont typeface="Georgia" charset="0"/>
        <a:buChar char="•"/>
        <a:defRPr sz="2800" kern="1200">
          <a:solidFill>
            <a:schemeClr val="tx1"/>
          </a:solidFill>
          <a:latin typeface="+mn-lt"/>
          <a:ea typeface="ＭＳ Ｐゴシック" charset="-128"/>
          <a:cs typeface="ＭＳ Ｐゴシック" charset="-128"/>
        </a:defRPr>
      </a:lvl1pPr>
      <a:lvl2pPr marL="657225" indent="-246063" algn="l" rtl="0" eaLnBrk="0" fontAlgn="base" hangingPunct="0">
        <a:spcBef>
          <a:spcPts val="300"/>
        </a:spcBef>
        <a:spcAft>
          <a:spcPct val="0"/>
        </a:spcAft>
        <a:buClr>
          <a:schemeClr val="accent2"/>
        </a:buClr>
        <a:buFont typeface="Georgia" charset="0"/>
        <a:buChar char="▫"/>
        <a:defRPr sz="2600" kern="1200">
          <a:solidFill>
            <a:schemeClr val="accent2"/>
          </a:solidFill>
          <a:latin typeface="+mn-lt"/>
          <a:ea typeface="ＭＳ Ｐゴシック" charset="-128"/>
          <a:cs typeface="+mn-cs"/>
        </a:defRPr>
      </a:lvl2pPr>
      <a:lvl3pPr marL="922338" indent="-219075" algn="l" rtl="0" eaLnBrk="0" fontAlgn="base" hangingPunct="0">
        <a:spcBef>
          <a:spcPts val="300"/>
        </a:spcBef>
        <a:spcAft>
          <a:spcPct val="0"/>
        </a:spcAft>
        <a:buClr>
          <a:schemeClr val="accent1"/>
        </a:buClr>
        <a:buFont typeface="Wingdings 2" charset="2"/>
        <a:buChar char=""/>
        <a:defRPr sz="2400" kern="1200">
          <a:solidFill>
            <a:schemeClr val="accent1"/>
          </a:solidFill>
          <a:latin typeface="+mn-lt"/>
          <a:ea typeface="ＭＳ Ｐゴシック" charset="-128"/>
          <a:cs typeface="+mn-cs"/>
        </a:defRPr>
      </a:lvl3pPr>
      <a:lvl4pPr marL="1179513" indent="-200025" algn="l" rtl="0" eaLnBrk="0" fontAlgn="base" hangingPunct="0">
        <a:spcBef>
          <a:spcPts val="300"/>
        </a:spcBef>
        <a:spcAft>
          <a:spcPct val="0"/>
        </a:spcAft>
        <a:buClr>
          <a:schemeClr val="accent1"/>
        </a:buClr>
        <a:buFont typeface="Wingdings 2" charset="2"/>
        <a:buChar char=""/>
        <a:defRPr sz="2200" kern="1200">
          <a:solidFill>
            <a:schemeClr val="accent1"/>
          </a:solidFill>
          <a:latin typeface="+mn-lt"/>
          <a:ea typeface="ＭＳ Ｐゴシック" charset="-128"/>
          <a:cs typeface="+mn-cs"/>
        </a:defRPr>
      </a:lvl4pPr>
      <a:lvl5pPr marL="1389063" indent="-182563" algn="l" rtl="0" eaLnBrk="0" fontAlgn="base" hangingPunct="0">
        <a:spcBef>
          <a:spcPts val="300"/>
        </a:spcBef>
        <a:spcAft>
          <a:spcPct val="0"/>
        </a:spcAft>
        <a:buClr>
          <a:srgbClr val="D63F20"/>
        </a:buClr>
        <a:buFont typeface="Georgia" charset="0"/>
        <a:buChar char="▫"/>
        <a:defRPr sz="2000" kern="1200">
          <a:solidFill>
            <a:srgbClr val="D63F20"/>
          </a:solidFill>
          <a:latin typeface="+mn-lt"/>
          <a:ea typeface="ＭＳ Ｐゴシック" charset="-128"/>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healtcare_ppt.slide.inner.jpg"/>
          <p:cNvPicPr>
            <a:picLocks noChangeAspect="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6038" y="0"/>
            <a:ext cx="9236076" cy="693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fontAlgn="base">
              <a:spcBef>
                <a:spcPct val="0"/>
              </a:spcBef>
              <a:spcAft>
                <a:spcPct val="0"/>
              </a:spcAft>
            </a:pPr>
            <a:endParaRPr lang="en-US" dirty="0">
              <a:solidFill>
                <a:srgbClr val="FFFFFF"/>
              </a:solidFill>
              <a:ea typeface="ＭＳ Ｐゴシック" charset="-128"/>
            </a:endParaRPr>
          </a:p>
        </p:txBody>
      </p:sp>
      <p:sp>
        <p:nvSpPr>
          <p:cNvPr id="1028"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defTabSz="457200" fontAlgn="base">
              <a:spcBef>
                <a:spcPct val="0"/>
              </a:spcBef>
              <a:spcAft>
                <a:spcPct val="0"/>
              </a:spcAft>
            </a:pPr>
            <a:fld id="{D90CE13E-66B1-4B8E-BD1F-84F8CB325ECB}" type="datetime1">
              <a:rPr lang="en-US">
                <a:solidFill>
                  <a:srgbClr val="0092D2"/>
                </a:solidFill>
                <a:ea typeface="ＭＳ Ｐゴシック" charset="-128"/>
              </a:rPr>
              <a:pPr defTabSz="457200" fontAlgn="base">
                <a:spcBef>
                  <a:spcPct val="0"/>
                </a:spcBef>
                <a:spcAft>
                  <a:spcPct val="0"/>
                </a:spcAft>
              </a:pPr>
              <a:t>10/16/2012</a:t>
            </a:fld>
            <a:endParaRPr lang="en-US" dirty="0">
              <a:solidFill>
                <a:srgbClr val="0092D2"/>
              </a:solidFill>
              <a:ea typeface="ＭＳ Ｐゴシック" charset="-128"/>
            </a:endParaRPr>
          </a:p>
        </p:txBody>
      </p:sp>
      <p:sp>
        <p:nvSpPr>
          <p:cNvPr id="3" name="Footer Placeholder 2"/>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defRPr>
            </a:lvl1pPr>
          </a:lstStyle>
          <a:p>
            <a:pPr defTabSz="457200" fontAlgn="base">
              <a:spcBef>
                <a:spcPct val="0"/>
              </a:spcBef>
              <a:spcAft>
                <a:spcPct val="0"/>
              </a:spcAft>
            </a:pPr>
            <a:endParaRPr lang="en-US" dirty="0">
              <a:solidFill>
                <a:srgbClr val="0092D2"/>
              </a:solidFill>
              <a:ea typeface="ＭＳ Ｐゴシック" charset="-128"/>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defTabSz="457200" fontAlgn="base">
              <a:spcBef>
                <a:spcPct val="0"/>
              </a:spcBef>
              <a:spcAft>
                <a:spcPct val="0"/>
              </a:spcAft>
            </a:pPr>
            <a:fld id="{BC50D505-297C-4D78-89CC-AC148CCD838C}" type="slidenum">
              <a:rPr lang="en-US">
                <a:ea typeface="ＭＳ Ｐゴシック" charset="-128"/>
              </a:rPr>
              <a:pPr defTabSz="457200" fontAlgn="base">
                <a:spcBef>
                  <a:spcPct val="0"/>
                </a:spcBef>
                <a:spcAft>
                  <a:spcPct val="0"/>
                </a:spcAft>
              </a:pPr>
              <a:t>‹#›</a:t>
            </a:fld>
            <a:endParaRPr lang="en-US" dirty="0">
              <a:ea typeface="ＭＳ Ｐゴシック" charset="-128"/>
            </a:endParaRPr>
          </a:p>
        </p:txBody>
      </p:sp>
    </p:spTree>
    <p:extLst>
      <p:ext uri="{BB962C8B-B14F-4D97-AF65-F5344CB8AC3E}">
        <p14:creationId xmlns="" xmlns:p14="http://schemas.microsoft.com/office/powerpoint/2010/main" val="725025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4000">
          <a:solidFill>
            <a:schemeClr val="tx2"/>
          </a:solidFill>
          <a:latin typeface="Arial" charset="0"/>
          <a:ea typeface="ＭＳ Ｐゴシック" charset="-128"/>
          <a:cs typeface="ＭＳ Ｐゴシック" charset="-128"/>
        </a:defRPr>
      </a:lvl6pPr>
      <a:lvl7pPr marL="914400" algn="l" rtl="0" fontAlgn="base">
        <a:spcBef>
          <a:spcPct val="0"/>
        </a:spcBef>
        <a:spcAft>
          <a:spcPct val="0"/>
        </a:spcAft>
        <a:defRPr sz="4000">
          <a:solidFill>
            <a:schemeClr val="tx2"/>
          </a:solidFill>
          <a:latin typeface="Arial" charset="0"/>
          <a:ea typeface="ＭＳ Ｐゴシック" charset="-128"/>
          <a:cs typeface="ＭＳ Ｐゴシック" charset="-128"/>
        </a:defRPr>
      </a:lvl7pPr>
      <a:lvl8pPr marL="1371600" algn="l" rtl="0" fontAlgn="base">
        <a:spcBef>
          <a:spcPct val="0"/>
        </a:spcBef>
        <a:spcAft>
          <a:spcPct val="0"/>
        </a:spcAft>
        <a:defRPr sz="4000">
          <a:solidFill>
            <a:schemeClr val="tx2"/>
          </a:solidFill>
          <a:latin typeface="Arial" charset="0"/>
          <a:ea typeface="ＭＳ Ｐゴシック" charset="-128"/>
          <a:cs typeface="ＭＳ Ｐゴシック" charset="-128"/>
        </a:defRPr>
      </a:lvl8pPr>
      <a:lvl9pPr marL="1828800" algn="l" rtl="0" fontAlgn="base">
        <a:spcBef>
          <a:spcPct val="0"/>
        </a:spcBef>
        <a:spcAft>
          <a:spcPct val="0"/>
        </a:spcAft>
        <a:defRPr sz="4000">
          <a:solidFill>
            <a:schemeClr val="tx2"/>
          </a:solidFill>
          <a:latin typeface="Arial" charset="0"/>
          <a:ea typeface="ＭＳ Ｐゴシック" charset="-128"/>
          <a:cs typeface="ＭＳ Ｐゴシック" charset="-128"/>
        </a:defRPr>
      </a:lvl9pPr>
    </p:titleStyle>
    <p:bodyStyle>
      <a:lvl1pPr marL="365125" indent="-255588" algn="l" rtl="0" eaLnBrk="0" fontAlgn="base" hangingPunct="0">
        <a:spcBef>
          <a:spcPts val="300"/>
        </a:spcBef>
        <a:spcAft>
          <a:spcPct val="0"/>
        </a:spcAft>
        <a:buClr>
          <a:srgbClr val="D63F20"/>
        </a:buClr>
        <a:buFont typeface="Georgia" charset="0"/>
        <a:buChar char="•"/>
        <a:defRPr sz="2800" kern="1200">
          <a:solidFill>
            <a:schemeClr val="tx1"/>
          </a:solidFill>
          <a:latin typeface="+mn-lt"/>
          <a:ea typeface="ＭＳ Ｐゴシック" charset="-128"/>
          <a:cs typeface="ＭＳ Ｐゴシック" charset="-128"/>
        </a:defRPr>
      </a:lvl1pPr>
      <a:lvl2pPr marL="657225" indent="-246063" algn="l" rtl="0" eaLnBrk="0" fontAlgn="base" hangingPunct="0">
        <a:spcBef>
          <a:spcPts val="300"/>
        </a:spcBef>
        <a:spcAft>
          <a:spcPct val="0"/>
        </a:spcAft>
        <a:buClr>
          <a:schemeClr val="accent2"/>
        </a:buClr>
        <a:buFont typeface="Georgia" charset="0"/>
        <a:buChar char="▫"/>
        <a:defRPr sz="2600" kern="1200">
          <a:solidFill>
            <a:schemeClr val="accent2"/>
          </a:solidFill>
          <a:latin typeface="+mn-lt"/>
          <a:ea typeface="ＭＳ Ｐゴシック" charset="-128"/>
          <a:cs typeface="+mn-cs"/>
        </a:defRPr>
      </a:lvl2pPr>
      <a:lvl3pPr marL="922338" indent="-219075" algn="l" rtl="0" eaLnBrk="0" fontAlgn="base" hangingPunct="0">
        <a:spcBef>
          <a:spcPts val="300"/>
        </a:spcBef>
        <a:spcAft>
          <a:spcPct val="0"/>
        </a:spcAft>
        <a:buClr>
          <a:schemeClr val="accent1"/>
        </a:buClr>
        <a:buFont typeface="Wingdings 2" charset="2"/>
        <a:buChar char=""/>
        <a:defRPr sz="2400" kern="1200">
          <a:solidFill>
            <a:schemeClr val="accent1"/>
          </a:solidFill>
          <a:latin typeface="+mn-lt"/>
          <a:ea typeface="ＭＳ Ｐゴシック" charset="-128"/>
          <a:cs typeface="+mn-cs"/>
        </a:defRPr>
      </a:lvl3pPr>
      <a:lvl4pPr marL="1179513" indent="-200025" algn="l" rtl="0" eaLnBrk="0" fontAlgn="base" hangingPunct="0">
        <a:spcBef>
          <a:spcPts val="300"/>
        </a:spcBef>
        <a:spcAft>
          <a:spcPct val="0"/>
        </a:spcAft>
        <a:buClr>
          <a:schemeClr val="accent1"/>
        </a:buClr>
        <a:buFont typeface="Wingdings 2" charset="2"/>
        <a:buChar char=""/>
        <a:defRPr sz="2200" kern="1200">
          <a:solidFill>
            <a:schemeClr val="accent1"/>
          </a:solidFill>
          <a:latin typeface="+mn-lt"/>
          <a:ea typeface="ＭＳ Ｐゴシック" charset="-128"/>
          <a:cs typeface="+mn-cs"/>
        </a:defRPr>
      </a:lvl4pPr>
      <a:lvl5pPr marL="1389063" indent="-182563" algn="l" rtl="0" eaLnBrk="0" fontAlgn="base" hangingPunct="0">
        <a:spcBef>
          <a:spcPts val="300"/>
        </a:spcBef>
        <a:spcAft>
          <a:spcPct val="0"/>
        </a:spcAft>
        <a:buClr>
          <a:srgbClr val="D63F20"/>
        </a:buClr>
        <a:buFont typeface="Georgia" charset="0"/>
        <a:buChar char="▫"/>
        <a:defRPr sz="2000" kern="1200">
          <a:solidFill>
            <a:srgbClr val="D63F20"/>
          </a:solidFill>
          <a:latin typeface="+mn-lt"/>
          <a:ea typeface="ＭＳ Ｐゴシック" charset="-128"/>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healtcare_ppt.slide.inner2.jp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0"/>
            <a:ext cx="9236076" cy="6915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339" name="TextBox 3"/>
          <p:cNvSpPr txBox="1">
            <a:spLocks noChangeArrowheads="1"/>
          </p:cNvSpPr>
          <p:nvPr/>
        </p:nvSpPr>
        <p:spPr bwMode="auto">
          <a:xfrm>
            <a:off x="6096000" y="4584700"/>
            <a:ext cx="2781300"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defTabSz="457200" eaLnBrk="1" fontAlgn="base" hangingPunct="1">
              <a:spcBef>
                <a:spcPct val="0"/>
              </a:spcBef>
              <a:spcAft>
                <a:spcPct val="0"/>
              </a:spcAft>
            </a:pPr>
            <a:r>
              <a:rPr lang="en-US" sz="2800" b="1" dirty="0" smtClean="0">
                <a:solidFill>
                  <a:srgbClr val="1D2661"/>
                </a:solidFill>
              </a:rPr>
              <a:t>The Oncology Breakout Session Overview</a:t>
            </a:r>
            <a:endParaRPr lang="en-US" sz="2800" b="1" dirty="0">
              <a:solidFill>
                <a:srgbClr val="1D2661"/>
              </a:solidFill>
            </a:endParaRPr>
          </a:p>
        </p:txBody>
      </p:sp>
    </p:spTree>
    <p:extLst>
      <p:ext uri="{BB962C8B-B14F-4D97-AF65-F5344CB8AC3E}">
        <p14:creationId xmlns="" xmlns:p14="http://schemas.microsoft.com/office/powerpoint/2010/main" val="350850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Placeholder 2"/>
          <p:cNvSpPr>
            <a:spLocks noGrp="1"/>
          </p:cNvSpPr>
          <p:nvPr>
            <p:ph type="body" idx="1"/>
          </p:nvPr>
        </p:nvSpPr>
        <p:spPr>
          <a:xfrm>
            <a:off x="0" y="838200"/>
            <a:ext cx="9144000" cy="5715000"/>
          </a:xfrm>
        </p:spPr>
        <p:txBody>
          <a:bodyPr/>
          <a:lstStyle/>
          <a:p>
            <a:pPr marL="44450" algn="ctr" eaLnBrk="1" hangingPunct="1"/>
            <a:r>
              <a:rPr lang="en-US" sz="2400" b="1" u="sng" dirty="0" smtClean="0"/>
              <a:t>OBJECTIVE</a:t>
            </a:r>
            <a:endParaRPr lang="en-US" sz="2400" dirty="0" smtClean="0"/>
          </a:p>
          <a:p>
            <a:pPr marL="44450" algn="ctr" eaLnBrk="1" hangingPunct="1"/>
            <a:endParaRPr lang="en-US" sz="2400" b="1" u="sng" dirty="0" smtClean="0"/>
          </a:p>
          <a:p>
            <a:pPr marL="44450" algn="ctr" eaLnBrk="1" hangingPunct="1"/>
            <a:endParaRPr lang="en-US" sz="2400" b="1" u="sng" dirty="0" smtClean="0"/>
          </a:p>
          <a:p>
            <a:pPr marL="44450" eaLnBrk="1" hangingPunct="1"/>
            <a:r>
              <a:rPr lang="en-US" sz="2400" b="1" dirty="0" smtClean="0"/>
              <a:t>To initiate a dialogue between Stakeholders (anyone interested in the future of Oncology Services in the Cayman Islands) addressing Strengths and Weaknesses in the existing Service Profile. Participants will also consider strategies to evolve a future Service Profile which takes advantage of Public Sector-Private Sector Partnership to maximize the availability and application of limited resources (Time, Material, People and Money) to ensure the highest quality Clinical Services and great Customer (patients and families) Service.  </a:t>
            </a:r>
          </a:p>
        </p:txBody>
      </p:sp>
    </p:spTree>
    <p:extLst>
      <p:ext uri="{BB962C8B-B14F-4D97-AF65-F5344CB8AC3E}">
        <p14:creationId xmlns="" xmlns:p14="http://schemas.microsoft.com/office/powerpoint/2010/main" val="149918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143000"/>
            <a:ext cx="8382000" cy="4339650"/>
          </a:xfrm>
          <a:prstGeom prst="rect">
            <a:avLst/>
          </a:prstGeom>
          <a:noFill/>
        </p:spPr>
        <p:txBody>
          <a:bodyPr wrap="square" rtlCol="0">
            <a:spAutoFit/>
          </a:bodyPr>
          <a:lstStyle/>
          <a:p>
            <a:pPr algn="ctr"/>
            <a:endParaRPr lang="en-US" sz="2400" b="1" u="sng" dirty="0" smtClean="0"/>
          </a:p>
          <a:p>
            <a:pPr algn="ctr"/>
            <a:endParaRPr lang="en-US" sz="2400" b="1" u="sng" dirty="0" smtClean="0"/>
          </a:p>
          <a:p>
            <a:pPr algn="ctr"/>
            <a:r>
              <a:rPr lang="en-US" sz="2400" b="1" u="sng" dirty="0" smtClean="0"/>
              <a:t>A Patient-Centered Approach</a:t>
            </a:r>
            <a:endParaRPr lang="en-US" sz="2400" b="1" dirty="0" smtClean="0"/>
          </a:p>
          <a:p>
            <a:pPr algn="ctr"/>
            <a:endParaRPr lang="en-US" sz="2400" b="1" u="sng" dirty="0" smtClean="0"/>
          </a:p>
          <a:p>
            <a:r>
              <a:rPr lang="en-US" sz="2000" b="1" dirty="0" smtClean="0"/>
              <a:t>A Panel of Patients and Professionals  - </a:t>
            </a:r>
          </a:p>
          <a:p>
            <a:endParaRPr lang="en-US" sz="2000" b="1" dirty="0" smtClean="0"/>
          </a:p>
          <a:p>
            <a:pPr>
              <a:buFont typeface="Arial" pitchFamily="34" charset="0"/>
              <a:buChar char="•"/>
            </a:pPr>
            <a:r>
              <a:rPr lang="en-US" sz="2000" b="1" dirty="0" smtClean="0"/>
              <a:t> Ms. Connie Godet – A Cancer Survivor</a:t>
            </a:r>
          </a:p>
          <a:p>
            <a:pPr>
              <a:buFont typeface="Arial" pitchFamily="34" charset="0"/>
              <a:buChar char="•"/>
            </a:pPr>
            <a:r>
              <a:rPr lang="en-US" sz="2000" b="1" dirty="0" smtClean="0"/>
              <a:t> Ms. Milena Conolly – The Cayman Islands Cancer Registry</a:t>
            </a:r>
          </a:p>
          <a:p>
            <a:pPr>
              <a:buFont typeface="Arial" pitchFamily="34" charset="0"/>
              <a:buChar char="•"/>
            </a:pPr>
            <a:r>
              <a:rPr lang="en-US" sz="2000" b="1" dirty="0" smtClean="0"/>
              <a:t> Nurse Andrew Ward – Services at the HSA</a:t>
            </a:r>
          </a:p>
          <a:p>
            <a:pPr>
              <a:buFont typeface="Arial" pitchFamily="34" charset="0"/>
              <a:buChar char="•"/>
            </a:pPr>
            <a:r>
              <a:rPr lang="en-US" sz="2000" b="1" dirty="0" smtClean="0"/>
              <a:t> Dr. Theodore Turnquist – Setting Up a Comprehensive Program</a:t>
            </a:r>
          </a:p>
          <a:p>
            <a:pPr>
              <a:buFont typeface="Arial" pitchFamily="34" charset="0"/>
              <a:buChar char="•"/>
            </a:pPr>
            <a:r>
              <a:rPr lang="en-US" sz="2000" b="1" dirty="0" smtClean="0"/>
              <a:t> Dr. Joel Slutsky – Plans to develop Radiation Oncology Services</a:t>
            </a:r>
          </a:p>
          <a:p>
            <a:pPr>
              <a:buFont typeface="Arial" pitchFamily="34" charset="0"/>
              <a:buChar char="•"/>
            </a:pPr>
            <a:r>
              <a:rPr lang="en-US" sz="2000" b="1" dirty="0" smtClean="0"/>
              <a:t> Dr. Thinh Tran – Regional Oncology Services – BHS Role</a:t>
            </a:r>
          </a:p>
          <a:p>
            <a:pPr>
              <a:buFont typeface="Arial" pitchFamily="34" charset="0"/>
              <a:buChar char="•"/>
            </a:pPr>
            <a:r>
              <a:rPr lang="en-US" sz="2000" b="1" dirty="0" smtClean="0"/>
              <a:t> Dr. Sook Yin – Tying It Together for the Patient </a:t>
            </a:r>
            <a:endParaRPr lang="en-US" sz="2000" b="1" dirty="0"/>
          </a:p>
        </p:txBody>
      </p:sp>
    </p:spTree>
    <p:extLst>
      <p:ext uri="{BB962C8B-B14F-4D97-AF65-F5344CB8AC3E}">
        <p14:creationId xmlns="" xmlns:p14="http://schemas.microsoft.com/office/powerpoint/2010/main" val="149918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838200"/>
            <a:ext cx="8763000" cy="5791200"/>
          </a:xfrm>
        </p:spPr>
        <p:txBody>
          <a:bodyPr/>
          <a:lstStyle/>
          <a:p>
            <a:pPr algn="ctr"/>
            <a:endParaRPr lang="en-US" sz="2400" b="1" u="sng" dirty="0" smtClean="0"/>
          </a:p>
          <a:p>
            <a:pPr algn="ctr"/>
            <a:endParaRPr lang="en-US" sz="2400" b="1" u="sng" dirty="0" smtClean="0"/>
          </a:p>
          <a:p>
            <a:pPr algn="ctr"/>
            <a:r>
              <a:rPr lang="en-US" sz="2400" b="1" u="sng" dirty="0" smtClean="0"/>
              <a:t>Panel Expertise</a:t>
            </a:r>
            <a:endParaRPr lang="en-US" sz="2400" dirty="0" smtClean="0"/>
          </a:p>
          <a:p>
            <a:pPr algn="ctr"/>
            <a:endParaRPr lang="en-US" sz="2400" b="1" u="sng" dirty="0" smtClean="0"/>
          </a:p>
          <a:p>
            <a:pPr>
              <a:buFont typeface="Arial" pitchFamily="34" charset="0"/>
              <a:buChar char="•"/>
            </a:pPr>
            <a:r>
              <a:rPr lang="en-US" sz="2400" b="1" dirty="0" smtClean="0"/>
              <a:t> Cancer Education</a:t>
            </a:r>
          </a:p>
          <a:p>
            <a:pPr>
              <a:buFont typeface="Arial" pitchFamily="34" charset="0"/>
              <a:buChar char="•"/>
            </a:pPr>
            <a:r>
              <a:rPr lang="en-US" sz="2400" b="1" dirty="0" smtClean="0"/>
              <a:t> Prevention</a:t>
            </a:r>
          </a:p>
          <a:p>
            <a:pPr>
              <a:buFont typeface="Arial" pitchFamily="34" charset="0"/>
              <a:buChar char="•"/>
            </a:pPr>
            <a:r>
              <a:rPr lang="en-US" sz="2400" b="1" dirty="0" smtClean="0"/>
              <a:t> Identification</a:t>
            </a:r>
          </a:p>
          <a:p>
            <a:pPr>
              <a:buFont typeface="Arial" pitchFamily="34" charset="0"/>
              <a:buChar char="•"/>
            </a:pPr>
            <a:r>
              <a:rPr lang="en-US" sz="2400" b="1" dirty="0" smtClean="0"/>
              <a:t> Treatment </a:t>
            </a:r>
          </a:p>
          <a:p>
            <a:pPr>
              <a:buFont typeface="Arial" pitchFamily="34" charset="0"/>
              <a:buChar char="•"/>
            </a:pPr>
            <a:r>
              <a:rPr lang="en-US" sz="2400" b="1" dirty="0" smtClean="0"/>
              <a:t> Post-Treatment</a:t>
            </a:r>
          </a:p>
          <a:p>
            <a:pPr>
              <a:buFont typeface="Arial" pitchFamily="34" charset="0"/>
              <a:buChar char="•"/>
            </a:pPr>
            <a:endParaRPr lang="en-US" sz="2400" b="1" dirty="0" smtClean="0"/>
          </a:p>
          <a:p>
            <a:pPr>
              <a:buFont typeface="Arial" pitchFamily="34" charset="0"/>
              <a:buChar char="•"/>
            </a:pPr>
            <a:r>
              <a:rPr lang="en-US" sz="2400" b="1" dirty="0" smtClean="0"/>
              <a:t> Participants will consider the Continuum of Care in the Present and for the Future</a:t>
            </a:r>
            <a:endParaRPr lang="en-US"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Placeholder 2"/>
          <p:cNvSpPr>
            <a:spLocks noGrp="1"/>
          </p:cNvSpPr>
          <p:nvPr>
            <p:ph type="body" idx="1"/>
          </p:nvPr>
        </p:nvSpPr>
        <p:spPr>
          <a:xfrm>
            <a:off x="228600" y="762000"/>
            <a:ext cx="8458200" cy="5715000"/>
          </a:xfrm>
        </p:spPr>
        <p:txBody>
          <a:bodyPr/>
          <a:lstStyle/>
          <a:p>
            <a:pPr marL="44450" algn="ctr" eaLnBrk="1" hangingPunct="1"/>
            <a:r>
              <a:rPr lang="en-US" sz="2400" b="1" u="sng" dirty="0" smtClean="0"/>
              <a:t>Capture Best Practices</a:t>
            </a:r>
            <a:endParaRPr lang="en-US" sz="2400" b="1" dirty="0" smtClean="0"/>
          </a:p>
          <a:p>
            <a:pPr marL="44450" algn="ctr" eaLnBrk="1" hangingPunct="1"/>
            <a:endParaRPr lang="en-US" sz="2400" b="1" dirty="0" smtClean="0">
              <a:solidFill>
                <a:schemeClr val="tx1"/>
              </a:solidFill>
            </a:endParaRPr>
          </a:p>
          <a:p>
            <a:pPr marL="44450" eaLnBrk="1" hangingPunct="1">
              <a:buFont typeface="Arial" pitchFamily="34" charset="0"/>
              <a:buChar char="•"/>
            </a:pPr>
            <a:r>
              <a:rPr lang="en-US" sz="2400" b="1" dirty="0" smtClean="0">
                <a:solidFill>
                  <a:schemeClr val="tx1"/>
                </a:solidFill>
              </a:rPr>
              <a:t> Build on the Strengths of what is currently being done</a:t>
            </a:r>
          </a:p>
          <a:p>
            <a:pPr marL="44450" eaLnBrk="1" hangingPunct="1">
              <a:buFont typeface="Arial" pitchFamily="34" charset="0"/>
              <a:buChar char="•"/>
            </a:pPr>
            <a:r>
              <a:rPr lang="en-US" sz="2400" b="1" dirty="0" smtClean="0">
                <a:solidFill>
                  <a:schemeClr val="tx1"/>
                </a:solidFill>
              </a:rPr>
              <a:t> Minimize or Eliminate Weakness in current system</a:t>
            </a:r>
          </a:p>
          <a:p>
            <a:pPr marL="44450" eaLnBrk="1" hangingPunct="1">
              <a:buFont typeface="Arial" pitchFamily="34" charset="0"/>
              <a:buChar char="•"/>
            </a:pPr>
            <a:r>
              <a:rPr lang="en-US" sz="2400" b="1" dirty="0" smtClean="0">
                <a:solidFill>
                  <a:schemeClr val="tx1"/>
                </a:solidFill>
              </a:rPr>
              <a:t> Identify and Mitigate Threats to Future </a:t>
            </a:r>
          </a:p>
          <a:p>
            <a:pPr marL="44450" eaLnBrk="1" hangingPunct="1">
              <a:buFont typeface="Arial" pitchFamily="34" charset="0"/>
              <a:buChar char="•"/>
            </a:pPr>
            <a:r>
              <a:rPr lang="en-US" sz="2400" b="1" dirty="0" smtClean="0">
                <a:solidFill>
                  <a:schemeClr val="tx1"/>
                </a:solidFill>
              </a:rPr>
              <a:t> Identify and Actualize Opportunities to enhance system</a:t>
            </a:r>
          </a:p>
          <a:p>
            <a:pPr marL="44450" eaLnBrk="1" hangingPunct="1">
              <a:buFont typeface="Arial" pitchFamily="34" charset="0"/>
              <a:buChar char="•"/>
            </a:pPr>
            <a:endParaRPr lang="en-US" sz="2400" b="1" dirty="0" smtClean="0">
              <a:solidFill>
                <a:schemeClr val="tx1"/>
              </a:solidFill>
            </a:endParaRPr>
          </a:p>
          <a:p>
            <a:pPr marL="44450" algn="ctr" eaLnBrk="1" hangingPunct="1"/>
            <a:r>
              <a:rPr lang="en-US" sz="2400" b="1" u="sng" dirty="0" smtClean="0">
                <a:solidFill>
                  <a:schemeClr val="tx1"/>
                </a:solidFill>
              </a:rPr>
              <a:t>Create Momentum</a:t>
            </a:r>
            <a:endParaRPr lang="en-US" sz="2400" b="1" dirty="0" smtClean="0">
              <a:solidFill>
                <a:schemeClr val="tx1"/>
              </a:solidFill>
            </a:endParaRPr>
          </a:p>
          <a:p>
            <a:pPr marL="44450" algn="ctr" eaLnBrk="1" hangingPunct="1"/>
            <a:endParaRPr lang="en-US" sz="2400" b="1" u="sng" dirty="0" smtClean="0">
              <a:solidFill>
                <a:schemeClr val="tx1"/>
              </a:solidFill>
            </a:endParaRPr>
          </a:p>
          <a:p>
            <a:pPr marL="44450" eaLnBrk="1" hangingPunct="1">
              <a:buFont typeface="Arial" pitchFamily="34" charset="0"/>
              <a:buChar char="•"/>
            </a:pPr>
            <a:r>
              <a:rPr lang="en-US" sz="2400" b="1" dirty="0" smtClean="0">
                <a:solidFill>
                  <a:schemeClr val="tx1"/>
                </a:solidFill>
              </a:rPr>
              <a:t> Patient-to-Provider</a:t>
            </a:r>
          </a:p>
          <a:p>
            <a:pPr marL="44450" eaLnBrk="1" hangingPunct="1">
              <a:buFont typeface="Arial" pitchFamily="34" charset="0"/>
              <a:buChar char="•"/>
            </a:pPr>
            <a:r>
              <a:rPr lang="en-US" sz="2400" b="1" dirty="0" smtClean="0">
                <a:solidFill>
                  <a:schemeClr val="tx1"/>
                </a:solidFill>
              </a:rPr>
              <a:t> Local-to-International</a:t>
            </a:r>
          </a:p>
          <a:p>
            <a:pPr marL="44450" eaLnBrk="1" hangingPunct="1">
              <a:buFont typeface="Arial" pitchFamily="34" charset="0"/>
              <a:buChar char="•"/>
            </a:pPr>
            <a:r>
              <a:rPr lang="en-US" sz="2400" b="1" dirty="0" smtClean="0">
                <a:solidFill>
                  <a:schemeClr val="tx1"/>
                </a:solidFill>
              </a:rPr>
              <a:t> Present-to-Future</a:t>
            </a:r>
            <a:endParaRPr lang="en-US" sz="2400" b="1" dirty="0" smtClean="0"/>
          </a:p>
        </p:txBody>
      </p:sp>
    </p:spTree>
    <p:extLst>
      <p:ext uri="{BB962C8B-B14F-4D97-AF65-F5344CB8AC3E}">
        <p14:creationId xmlns="" xmlns:p14="http://schemas.microsoft.com/office/powerpoint/2010/main" val="1499188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Placeholder 2"/>
          <p:cNvSpPr>
            <a:spLocks noGrp="1"/>
          </p:cNvSpPr>
          <p:nvPr>
            <p:ph type="body" idx="1"/>
          </p:nvPr>
        </p:nvSpPr>
        <p:spPr>
          <a:xfrm>
            <a:off x="152400" y="762000"/>
            <a:ext cx="8610600" cy="5943600"/>
          </a:xfrm>
        </p:spPr>
        <p:txBody>
          <a:bodyPr/>
          <a:lstStyle/>
          <a:p>
            <a:pPr marL="44450" eaLnBrk="1" hangingPunct="1"/>
            <a:endParaRPr lang="en-US" dirty="0" smtClean="0"/>
          </a:p>
          <a:p>
            <a:pPr marL="44450" algn="ctr" eaLnBrk="1" hangingPunct="1"/>
            <a:endParaRPr lang="en-US" b="1" u="sng" dirty="0" smtClean="0"/>
          </a:p>
          <a:p>
            <a:pPr marL="44450" algn="ctr" eaLnBrk="1" hangingPunct="1"/>
            <a:endParaRPr lang="en-US" b="1" u="sng" dirty="0" smtClean="0"/>
          </a:p>
          <a:p>
            <a:pPr marL="44450" algn="ctr" eaLnBrk="1" hangingPunct="1"/>
            <a:endParaRPr lang="en-US" b="1" u="sng" dirty="0" smtClean="0"/>
          </a:p>
          <a:p>
            <a:pPr marL="44450" algn="ctr" eaLnBrk="1" hangingPunct="1"/>
            <a:r>
              <a:rPr lang="en-US" sz="2400" b="1" u="sng" dirty="0" smtClean="0"/>
              <a:t>Questions &amp; Answers</a:t>
            </a:r>
          </a:p>
          <a:p>
            <a:pPr marL="44450" algn="ctr" eaLnBrk="1" hangingPunct="1"/>
            <a:endParaRPr lang="en-US" sz="2400" b="1" u="sng" dirty="0" smtClean="0"/>
          </a:p>
          <a:p>
            <a:pPr marL="44450" algn="ctr" eaLnBrk="1" hangingPunct="1"/>
            <a:r>
              <a:rPr lang="en-US" sz="2400" b="1" dirty="0" smtClean="0"/>
              <a:t>and/or</a:t>
            </a:r>
          </a:p>
          <a:p>
            <a:pPr marL="44450" algn="ctr" eaLnBrk="1" hangingPunct="1"/>
            <a:endParaRPr lang="en-US" sz="2400" b="1" dirty="0" smtClean="0"/>
          </a:p>
          <a:p>
            <a:pPr marL="44450" algn="ctr" eaLnBrk="1" hangingPunct="1"/>
            <a:r>
              <a:rPr lang="en-US" sz="2400" b="1" u="sng" dirty="0" smtClean="0"/>
              <a:t>Real Dialogue</a:t>
            </a:r>
          </a:p>
          <a:p>
            <a:pPr marL="44450" algn="ctr" eaLnBrk="1" hangingPunct="1"/>
            <a:endParaRPr lang="en-US" sz="2400" b="1" dirty="0" smtClean="0"/>
          </a:p>
          <a:p>
            <a:pPr marL="44450" algn="ctr" eaLnBrk="1" hangingPunct="1"/>
            <a:endParaRPr lang="en-US" sz="2400" b="1" u="sng" dirty="0" smtClean="0"/>
          </a:p>
        </p:txBody>
      </p:sp>
    </p:spTree>
    <p:extLst>
      <p:ext uri="{BB962C8B-B14F-4D97-AF65-F5344CB8AC3E}">
        <p14:creationId xmlns="" xmlns:p14="http://schemas.microsoft.com/office/powerpoint/2010/main" val="1499188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228600" y="838200"/>
            <a:ext cx="8686800" cy="5715000"/>
          </a:xfrm>
        </p:spPr>
        <p:txBody>
          <a:bodyPr/>
          <a:lstStyle/>
          <a:p>
            <a:pPr algn="ctr"/>
            <a:endParaRPr lang="en-US" sz="2400" b="1" u="sng" dirty="0" smtClean="0"/>
          </a:p>
          <a:p>
            <a:pPr algn="ctr"/>
            <a:r>
              <a:rPr lang="en-US" sz="2400" b="1" u="sng" dirty="0" smtClean="0"/>
              <a:t>Panel/Participants Recommendations</a:t>
            </a:r>
          </a:p>
          <a:p>
            <a:pPr algn="ctr"/>
            <a:endParaRPr lang="en-US" b="1" u="sng" dirty="0" smtClean="0"/>
          </a:p>
          <a:p>
            <a:pPr>
              <a:buFont typeface="Arial" pitchFamily="34" charset="0"/>
              <a:buChar char="•"/>
            </a:pPr>
            <a:r>
              <a:rPr lang="en-US" b="1" dirty="0" smtClean="0"/>
              <a:t> For Achieving Quality Outcomes (Now and Future)</a:t>
            </a:r>
          </a:p>
          <a:p>
            <a:pPr>
              <a:buFont typeface="Arial" pitchFamily="34" charset="0"/>
              <a:buChar char="•"/>
            </a:pPr>
            <a:r>
              <a:rPr lang="en-US" b="1" dirty="0" smtClean="0"/>
              <a:t> For Addressing Differences in Public and Private Sector Services</a:t>
            </a:r>
          </a:p>
          <a:p>
            <a:pPr>
              <a:buFont typeface="Arial" pitchFamily="34" charset="0"/>
              <a:buChar char="•"/>
            </a:pPr>
            <a:r>
              <a:rPr lang="en-US" b="1" dirty="0" smtClean="0"/>
              <a:t> For Addressing Differences in Local and International Services</a:t>
            </a:r>
          </a:p>
          <a:p>
            <a:pPr>
              <a:buFont typeface="Arial" pitchFamily="34" charset="0"/>
              <a:buChar char="•"/>
            </a:pPr>
            <a:r>
              <a:rPr lang="en-US" b="1" dirty="0" smtClean="0"/>
              <a:t> For Addressing current Weaknesses and Threats</a:t>
            </a:r>
          </a:p>
          <a:p>
            <a:pPr>
              <a:buFont typeface="Arial" pitchFamily="34" charset="0"/>
              <a:buChar char="•"/>
            </a:pPr>
            <a:r>
              <a:rPr lang="en-US" b="1" dirty="0" smtClean="0"/>
              <a:t> For Taking Advantage of Opportunities</a:t>
            </a:r>
          </a:p>
          <a:p>
            <a:pPr>
              <a:buFont typeface="Arial" pitchFamily="34" charset="0"/>
              <a:buChar char="•"/>
            </a:pPr>
            <a:r>
              <a:rPr lang="en-US" b="1" dirty="0" smtClean="0"/>
              <a:t> For Actions by the Ministry</a:t>
            </a:r>
          </a:p>
          <a:p>
            <a:pPr>
              <a:buFont typeface="Arial" pitchFamily="34" charset="0"/>
              <a:buChar char="•"/>
            </a:pPr>
            <a:r>
              <a:rPr lang="en-US" b="1" dirty="0" smtClean="0"/>
              <a:t> For Action in the Public Sector</a:t>
            </a:r>
          </a:p>
          <a:p>
            <a:pPr>
              <a:buFont typeface="Arial" pitchFamily="34" charset="0"/>
              <a:buChar char="•"/>
            </a:pPr>
            <a:r>
              <a:rPr lang="en-US" b="1" dirty="0" smtClean="0"/>
              <a:t> For Action in the Private Sector</a:t>
            </a:r>
          </a:p>
          <a:p>
            <a:pPr>
              <a:buFont typeface="Arial" pitchFamily="34" charset="0"/>
              <a:buChar char="•"/>
            </a:pPr>
            <a:r>
              <a:rPr lang="en-US" b="1" dirty="0" smtClean="0"/>
              <a:t> For Proposed Solutions</a:t>
            </a:r>
          </a:p>
          <a:p>
            <a:pPr>
              <a:buFont typeface="Arial" pitchFamily="34" charset="0"/>
              <a:buChar char="•"/>
            </a:pPr>
            <a:r>
              <a:rPr lang="en-US" b="1" dirty="0" smtClean="0"/>
              <a:t> For Next Steps   </a:t>
            </a:r>
            <a:endParaRPr lang="en-US" b="1" dirty="0"/>
          </a:p>
        </p:txBody>
      </p:sp>
    </p:spTree>
    <p:extLst>
      <p:ext uri="{BB962C8B-B14F-4D97-AF65-F5344CB8AC3E}">
        <p14:creationId xmlns="" xmlns:p14="http://schemas.microsoft.com/office/powerpoint/2010/main" val="1499188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healthcare">
      <a:dk1>
        <a:sysClr val="windowText" lastClr="000000"/>
      </a:dk1>
      <a:lt1>
        <a:sysClr val="window" lastClr="FFFFFF"/>
      </a:lt1>
      <a:dk2>
        <a:srgbClr val="424456"/>
      </a:dk2>
      <a:lt2>
        <a:srgbClr val="DEDEDE"/>
      </a:lt2>
      <a:accent1>
        <a:srgbClr val="1D2661"/>
      </a:accent1>
      <a:accent2>
        <a:srgbClr val="0092D2"/>
      </a:accent2>
      <a:accent3>
        <a:srgbClr val="D63F20"/>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Urban">
  <a:themeElements>
    <a:clrScheme name="healthcare">
      <a:dk1>
        <a:sysClr val="windowText" lastClr="000000"/>
      </a:dk1>
      <a:lt1>
        <a:sysClr val="window" lastClr="FFFFFF"/>
      </a:lt1>
      <a:dk2>
        <a:srgbClr val="424456"/>
      </a:dk2>
      <a:lt2>
        <a:srgbClr val="DEDEDE"/>
      </a:lt2>
      <a:accent1>
        <a:srgbClr val="1D2661"/>
      </a:accent1>
      <a:accent2>
        <a:srgbClr val="0092D2"/>
      </a:accent2>
      <a:accent3>
        <a:srgbClr val="D63F20"/>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450</TotalTime>
  <Words>327</Words>
  <Application>Microsoft Office PowerPoint</Application>
  <PresentationFormat>On-screen Show (4:3)</PresentationFormat>
  <Paragraphs>63</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Urban</vt:lpstr>
      <vt:lpstr>1_Urban</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Moore</dc:creator>
  <cp:lastModifiedBy>Denise Gower</cp:lastModifiedBy>
  <cp:revision>48</cp:revision>
  <dcterms:created xsi:type="dcterms:W3CDTF">2012-09-17T20:13:41Z</dcterms:created>
  <dcterms:modified xsi:type="dcterms:W3CDTF">2012-10-16T19:27:04Z</dcterms:modified>
</cp:coreProperties>
</file>